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83" r:id="rId3"/>
    <p:sldId id="297" r:id="rId4"/>
    <p:sldId id="298" r:id="rId5"/>
    <p:sldId id="299" r:id="rId6"/>
    <p:sldId id="300" r:id="rId7"/>
    <p:sldId id="301" r:id="rId8"/>
    <p:sldId id="302" r:id="rId9"/>
    <p:sldId id="304" r:id="rId10"/>
    <p:sldId id="305" r:id="rId11"/>
    <p:sldId id="306" r:id="rId12"/>
    <p:sldId id="308" r:id="rId13"/>
    <p:sldId id="309" r:id="rId14"/>
    <p:sldId id="2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89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027F9-93CF-4703-8904-E3FB9D495FE8}" type="datetimeFigureOut">
              <a:rPr lang="en-US" smtClean="0"/>
              <a:t>4/13/2023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CD507E-DD3A-4AFC-A200-A0B1D25FB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7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5B36B-FAA4-EB1C-DF26-F14F0C8E8F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46B6C-02A5-4B78-179E-EE6BDE327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DA6D4-15E3-2DC0-946B-7EFDF483E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EAC01-034C-4F62-9853-2C8B9AB6726A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E9A395-8BEF-15F3-10C7-FB8720129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ADC23-59BC-1411-9F94-DBB58619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34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7D8E1-E5CD-1840-1343-120BCE51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6F813-2448-D24B-1648-2B4D85FB3A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C85DB-AC12-3B5E-B22D-A69564406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0C486-44ED-4CA0-8723-3CF215AB12F9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568F5-EFD7-DBF9-BB70-591862008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C7F39-24F6-D184-5D41-A9E23C69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72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C7FF1D-E8C6-2BBD-5010-4C4D0EA030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C79-B4DC-0699-2C9F-05034740FC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917B1-7097-C091-FE94-DB48E6328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BE191-764D-4042-BD6B-195E62EC569E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E616-7528-8E4E-D5D5-069719CF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4237B-4411-8519-8850-4E087A8AA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18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E0EC9-CAE4-3085-C57A-3D9806012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C4D93-5193-BD3F-FE30-19AC9CC9E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08120-4765-DF5C-FA2E-160CB3E0D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227888-78D7-4F25-A3D5-0F01D496B8ED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2EDCC-F2FE-FA9D-21F1-495BA67F9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B6C84-C369-61C9-13BB-937F657EE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4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14886-D95C-D1E3-2D2E-ACDB66C13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6C09A-685F-8A1B-9FFB-B8B898B07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55B798-DD6F-04A5-D796-47F4F39F4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91CAE-6CDE-4484-BF6D-D24A5BA426CB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A11AF-1BEA-EDEB-515A-4086801C7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51CFA-96A7-B9EB-FEDB-49ABBA622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8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A7418-3089-1DBB-ADEB-18FF751F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0A27C-D6E0-EDB6-A571-D00F30320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FD3929-F551-C741-C95A-E27AB5FFC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3FFD4-8721-56F7-534D-A4DA646AB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7AECC-B58A-475F-99D2-53E428910665}" type="datetime1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B843C-7066-6EA7-BC30-C644784BD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71725-38A9-DB94-DB4E-38888DFC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3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55D22-2951-6F3A-4711-AFF6E621B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F6CD2-7F07-6ED7-3FE6-B6B84250C5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B589F8-3999-8219-D634-F04584166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0F3FA8-579C-5D17-CA0E-FCE35EBD79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C99F42-24E2-BE24-37CA-86D280A006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CBD970-F1DF-5767-D37B-51A6EA44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20AD4-1CCD-48E2-A597-625E8CF2C696}" type="datetime1">
              <a:rPr lang="en-US" smtClean="0"/>
              <a:t>4/13/2023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7CC826-05D3-2F9A-9821-02F70AC4A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1812E-585F-8A03-BF70-D7080217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350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8A0FD-0C54-5E4A-8F10-42847F69A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96F67A-0017-2EFE-FCB0-FD984D33A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F28D7-4C07-4883-BCF4-1EA23C1B1B2F}" type="datetime1">
              <a:rPr lang="en-US" smtClean="0"/>
              <a:t>4/13/2023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893465-7926-F2B0-1F3F-F71A7D1C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BCEFA9-A227-B01C-1B61-DFA73583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9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09DEE-8AF8-6F3F-71C2-2D174C46E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F5160-8C15-4228-967C-4C8421738F1B}" type="datetime1">
              <a:rPr lang="en-US" smtClean="0"/>
              <a:t>4/13/2023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95AD09-1436-5BF8-CB62-D9F80D58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0558B-0C30-EF34-55EE-F89A746C5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9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DF844-7224-831E-CFFA-0512D0857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DF2B9-32E9-F29D-1A71-39985684BA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A79814-D7ED-05D6-9A1F-882D43274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CE6E4-80B6-E537-C241-5F5F93B8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2327E-B4CC-468A-A653-4E767B4607E9}" type="datetime1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240D5-99F9-A7C0-C2D7-53B813D3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CF0C0-09A0-A057-3386-994D1FEDB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765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8F78-757E-172B-BCEC-F4E02CD16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067011-71A8-969F-6B3C-D4BD9B911B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63CD5-39BF-52BD-BEF7-3CD03AA30D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BEF20-4928-FA97-F880-8BC236329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FADF-40B0-4750-908C-1F7EBAC802F0}" type="datetime1">
              <a:rPr lang="en-US" smtClean="0"/>
              <a:t>4/13/2023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C1D44-13E7-8BA0-11C2-1F15C0C5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3FC67-E873-5120-C75C-0F98957C3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62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978569-0E4C-5FF6-760D-B69360FC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D450C4-A6AC-8079-CAEE-5D09CC8B1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13C8B-02B6-224A-1E7C-7C760568FF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68388-7025-409E-980B-E2F29D65A9DF}" type="datetime1">
              <a:rPr lang="en-US" smtClean="0"/>
              <a:t>4/13/2023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1879E-0114-6D2E-E416-AE7ED4ECD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E2C568-DD48-CC6F-A5B7-8759DF971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2A11D-5575-40E4-92B9-0F36131EC7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78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to/cindyledev/remote-development-with-visual-studio-code-on-aws-ec2-4cla" TargetMode="External"/><Relationship Id="rId2" Type="http://schemas.openxmlformats.org/officeDocument/2006/relationships/hyperlink" Target="https://docs.aws.amazon.com/toolkit-for-vscode/latest/userguide/connec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aws.amazon.com/amazondynamodb/latest/developerguide/DAX.client.run-application-python.01-create-table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201AF3-A3E5-2E03-1EA6-E29452092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" r="-2" b="-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3A8CE1-18C9-0008-95CA-461125A01B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5323380" cy="3222326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/>
              <a:t>Accessing AWS DynamoDB from EC2 using Python script from </a:t>
            </a:r>
            <a:r>
              <a:rPr lang="en-US" sz="4400" dirty="0" err="1"/>
              <a:t>VSCode</a:t>
            </a:r>
            <a:r>
              <a:rPr lang="en-US" sz="44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40EE5E-696A-FF4E-79B9-E5D65AE8E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15299"/>
            <a:ext cx="5618020" cy="1303485"/>
          </a:xfrm>
        </p:spPr>
        <p:txBody>
          <a:bodyPr>
            <a:normAutofit/>
          </a:bodyPr>
          <a:lstStyle/>
          <a:p>
            <a:pPr algn="l"/>
            <a:r>
              <a:rPr lang="en-US" sz="2500" dirty="0"/>
              <a:t>Ankita Phadke</a:t>
            </a:r>
          </a:p>
          <a:p>
            <a:pPr algn="l"/>
            <a:r>
              <a:rPr lang="en-US" sz="2500" dirty="0"/>
              <a:t>04/13/23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F5716-2A4A-86DA-851B-FE2A06BAD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0E3BB71-1A0A-45F7-9D9D-A8416DA4383E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165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280A8-F302-75D5-C560-FDD7A685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FC76CF-8996-7848-CBE5-4AC3C2DD0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5359" y="2247942"/>
            <a:ext cx="9361282" cy="441811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A40F22D-1140-9523-F072-B443E5FC5D6A}"/>
              </a:ext>
            </a:extLst>
          </p:cNvPr>
          <p:cNvSpPr/>
          <p:nvPr/>
        </p:nvSpPr>
        <p:spPr>
          <a:xfrm>
            <a:off x="9503718" y="1139537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9F9F03D-5899-8A38-CEE4-A44C0A23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FDBDE36-A265-105D-9BBD-6A23C6703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Continued the next commands in same terminal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247599-1156-0A72-21C9-9ACC786D7E42}"/>
              </a:ext>
            </a:extLst>
          </p:cNvPr>
          <p:cNvSpPr txBox="1"/>
          <p:nvPr/>
        </p:nvSpPr>
        <p:spPr>
          <a:xfrm>
            <a:off x="1176225" y="1550102"/>
            <a:ext cx="5198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python3 –m pip install boto3 </a:t>
            </a:r>
            <a:r>
              <a:rPr lang="en-US" dirty="0">
                <a:sym typeface="Wingdings" panose="05000000000000000000" pitchFamily="2" charset="2"/>
              </a:rPr>
              <a:t> installation started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7B3D0CC-BACB-9C7A-D7CD-7F5F9C3A1AE5}"/>
              </a:ext>
            </a:extLst>
          </p:cNvPr>
          <p:cNvSpPr/>
          <p:nvPr/>
        </p:nvSpPr>
        <p:spPr>
          <a:xfrm>
            <a:off x="1415359" y="3535680"/>
            <a:ext cx="4918939" cy="44334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566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B3BC0-8C47-A136-84EE-F5FDDF1F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BE4CEF-79FD-38F5-7147-BAEAB400CC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45"/>
          <a:stretch/>
        </p:blipFill>
        <p:spPr>
          <a:xfrm>
            <a:off x="1723752" y="2531687"/>
            <a:ext cx="8412233" cy="39398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2B3E672-F219-0D6C-538C-A77E6D18DBA3}"/>
              </a:ext>
            </a:extLst>
          </p:cNvPr>
          <p:cNvSpPr/>
          <p:nvPr/>
        </p:nvSpPr>
        <p:spPr>
          <a:xfrm>
            <a:off x="9503718" y="1139537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BDB8845-47D3-2251-8037-CB6013A21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2CA174-7B67-C1F3-E648-DEC2B34492C3}"/>
              </a:ext>
            </a:extLst>
          </p:cNvPr>
          <p:cNvSpPr txBox="1"/>
          <p:nvPr/>
        </p:nvSpPr>
        <p:spPr>
          <a:xfrm>
            <a:off x="1176225" y="1535319"/>
            <a:ext cx="4588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ym typeface="Wingdings" panose="05000000000000000000" pitchFamily="2" charset="2"/>
              </a:rPr>
              <a:t>4. </a:t>
            </a:r>
            <a:r>
              <a:rPr lang="en-US" dirty="0" err="1">
                <a:sym typeface="Wingdings" panose="05000000000000000000" pitchFamily="2" charset="2"/>
              </a:rPr>
              <a:t>sudo</a:t>
            </a:r>
            <a:r>
              <a:rPr lang="en-US" dirty="0">
                <a:sym typeface="Wingdings" panose="05000000000000000000" pitchFamily="2" charset="2"/>
              </a:rPr>
              <a:t> apt install </a:t>
            </a:r>
            <a:r>
              <a:rPr lang="en-US" dirty="0" err="1">
                <a:sym typeface="Wingdings" panose="05000000000000000000" pitchFamily="2" charset="2"/>
              </a:rPr>
              <a:t>awscli</a:t>
            </a:r>
            <a:r>
              <a:rPr lang="en-US" dirty="0">
                <a:sym typeface="Wingdings" panose="05000000000000000000" pitchFamily="2" charset="2"/>
              </a:rPr>
              <a:t>  installation started</a:t>
            </a:r>
            <a:endParaRPr lang="en-US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B27212F-F97C-419E-5546-EC9C7566C209}"/>
              </a:ext>
            </a:extLst>
          </p:cNvPr>
          <p:cNvSpPr/>
          <p:nvPr/>
        </p:nvSpPr>
        <p:spPr>
          <a:xfrm>
            <a:off x="1723505" y="2531687"/>
            <a:ext cx="2975957" cy="4544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51FDE66-AB7B-27CD-CD6A-88DEA98A1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Continued the next commands in same terminal</a:t>
            </a:r>
          </a:p>
        </p:txBody>
      </p:sp>
    </p:spTree>
    <p:extLst>
      <p:ext uri="{BB962C8B-B14F-4D97-AF65-F5344CB8AC3E}">
        <p14:creationId xmlns:p14="http://schemas.microsoft.com/office/powerpoint/2010/main" val="2211293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CE2B2-60DF-4489-8C1C-A30966FC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2A7578C-BC14-D185-8141-DD96AEEEC9CA}"/>
              </a:ext>
            </a:extLst>
          </p:cNvPr>
          <p:cNvSpPr txBox="1">
            <a:spLocks/>
          </p:cNvSpPr>
          <p:nvPr/>
        </p:nvSpPr>
        <p:spPr>
          <a:xfrm>
            <a:off x="513080" y="235147"/>
            <a:ext cx="11385204" cy="765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F0B0DA-344E-905E-FAD9-67D527BD2D47}"/>
              </a:ext>
            </a:extLst>
          </p:cNvPr>
          <p:cNvSpPr/>
          <p:nvPr/>
        </p:nvSpPr>
        <p:spPr>
          <a:xfrm>
            <a:off x="9503718" y="1139537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0156D82-8FB9-23D2-82E1-5A9CFBF85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Ran the test.py file to create new table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9D95E86-ABFF-F541-BC7C-6CA739516F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978"/>
          <a:stretch/>
        </p:blipFill>
        <p:spPr>
          <a:xfrm>
            <a:off x="806885" y="3515360"/>
            <a:ext cx="10578229" cy="83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10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A6F28-B0AA-C41F-4362-489A81E31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DB28AF6-47A3-F94C-D59C-D00BB23F6FDF}"/>
              </a:ext>
            </a:extLst>
          </p:cNvPr>
          <p:cNvSpPr txBox="1">
            <a:spLocks/>
          </p:cNvSpPr>
          <p:nvPr/>
        </p:nvSpPr>
        <p:spPr>
          <a:xfrm>
            <a:off x="513080" y="235147"/>
            <a:ext cx="11385204" cy="765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1ABB8C-B09F-DAAD-F8F4-C25A7CADAB48}"/>
              </a:ext>
            </a:extLst>
          </p:cNvPr>
          <p:cNvSpPr/>
          <p:nvPr/>
        </p:nvSpPr>
        <p:spPr>
          <a:xfrm>
            <a:off x="9682433" y="902245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AWS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6B34F5-1A00-0F2F-BC29-2F41C9764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15793"/>
            <a:ext cx="840001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Confirmed if the table was created in DynamoDB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25BBBD-6990-B0CB-14DC-115812739C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29" b="46478"/>
          <a:stretch/>
        </p:blipFill>
        <p:spPr>
          <a:xfrm>
            <a:off x="762007" y="1357896"/>
            <a:ext cx="10846724" cy="23058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A00C75E-3954-4FE2-3DF9-0174DD645B73}"/>
              </a:ext>
            </a:extLst>
          </p:cNvPr>
          <p:cNvSpPr/>
          <p:nvPr/>
        </p:nvSpPr>
        <p:spPr>
          <a:xfrm>
            <a:off x="2527069" y="2941320"/>
            <a:ext cx="8617527" cy="21197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5846F4-5560-A7CF-2719-918DAB911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023" b="27273"/>
          <a:stretch/>
        </p:blipFill>
        <p:spPr>
          <a:xfrm>
            <a:off x="762008" y="3754796"/>
            <a:ext cx="10846724" cy="296667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412F04A-3093-2D7A-737A-29B976C4EFEA}"/>
              </a:ext>
            </a:extLst>
          </p:cNvPr>
          <p:cNvSpPr/>
          <p:nvPr/>
        </p:nvSpPr>
        <p:spPr>
          <a:xfrm>
            <a:off x="4394662" y="5879869"/>
            <a:ext cx="2554778" cy="41009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62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F4AE3-061E-24C7-2E38-28431FD63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405"/>
            <a:ext cx="10515600" cy="803275"/>
          </a:xfrm>
        </p:spPr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F7D6B-CBA8-9401-EB34-353C5EB96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8880"/>
            <a:ext cx="10515600" cy="4978083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https://docs.aws.amazon.com/toolkit-for-vscode/latest/userguide/connect.html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https://dev.to/cindyledev/remote-development-with-visual-studio-code-on-aws-ec2-4cla</a:t>
            </a:r>
            <a:endParaRPr lang="en-US" sz="2400" dirty="0"/>
          </a:p>
          <a:p>
            <a:r>
              <a:rPr lang="en-US" sz="2400" dirty="0">
                <a:hlinkClick r:id="rId4"/>
              </a:rPr>
              <a:t>https://docs.aws.amazon.com/amazondynamodb/latest/developerguide/DAX.client.run-application-python.01-create-table.html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62B929-3457-4D6A-AFA4-375750499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61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Power on the EC2 created previously, note the public IP address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2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9F5BE61-058A-D383-7843-036553EC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796292" y="1279853"/>
            <a:ext cx="1926298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AWS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06E6E2-59CC-5F5E-E958-64395C84FD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65" b="8215"/>
          <a:stretch/>
        </p:blipFill>
        <p:spPr>
          <a:xfrm>
            <a:off x="1056640" y="1890238"/>
            <a:ext cx="9972040" cy="446611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1A00BAF-78F5-F372-1BDF-3EAD4F804819}"/>
              </a:ext>
            </a:extLst>
          </p:cNvPr>
          <p:cNvSpPr/>
          <p:nvPr/>
        </p:nvSpPr>
        <p:spPr>
          <a:xfrm>
            <a:off x="4907280" y="3972560"/>
            <a:ext cx="1696720" cy="4673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417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031349"/>
            <a:ext cx="11118525" cy="63489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Update EC2 public IP address in SSH config file (</a:t>
            </a:r>
            <a:r>
              <a:rPr lang="en-US" dirty="0" err="1"/>
              <a:t>VSCode</a:t>
            </a:r>
            <a:r>
              <a:rPr lang="en-US" dirty="0"/>
              <a:t> has IAM user configured)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3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09D874-6414-C9BC-86A5-25DC63FB6C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120" b="52279"/>
          <a:stretch/>
        </p:blipFill>
        <p:spPr>
          <a:xfrm>
            <a:off x="909320" y="2052003"/>
            <a:ext cx="10266680" cy="3833984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9F0941B-7DF8-1A7B-8C06-3CBE4208E90D}"/>
              </a:ext>
            </a:extLst>
          </p:cNvPr>
          <p:cNvSpPr/>
          <p:nvPr/>
        </p:nvSpPr>
        <p:spPr>
          <a:xfrm>
            <a:off x="1778000" y="2966720"/>
            <a:ext cx="1696720" cy="3048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9264BA0-111D-6EFB-2D31-8BBAFBE543F5}"/>
              </a:ext>
            </a:extLst>
          </p:cNvPr>
          <p:cNvSpPr txBox="1">
            <a:spLocks/>
          </p:cNvSpPr>
          <p:nvPr/>
        </p:nvSpPr>
        <p:spPr>
          <a:xfrm>
            <a:off x="513080" y="235147"/>
            <a:ext cx="11385204" cy="7657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Accessing DynamoDB from EC2 using Python (VSCode)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378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View&gt; Command palette&gt; Remote-SSH: Connect to Host..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4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E53095-896C-1C4D-8B70-95DD32279D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461" b="50000"/>
          <a:stretch/>
        </p:blipFill>
        <p:spPr>
          <a:xfrm>
            <a:off x="1224280" y="2409319"/>
            <a:ext cx="9372600" cy="3684793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DAD9ED9-52F5-5F4D-487C-1D4BA451541F}"/>
              </a:ext>
            </a:extLst>
          </p:cNvPr>
          <p:cNvSpPr/>
          <p:nvPr/>
        </p:nvSpPr>
        <p:spPr>
          <a:xfrm>
            <a:off x="5201920" y="3596640"/>
            <a:ext cx="1767840" cy="22352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4FE3352-59A4-FA01-D616-5D499AA35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1201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the saved SSH Host from the config file – remote-dev in this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5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55D1B0-0529-F95E-5FD0-5091287CA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461" b="62722"/>
          <a:stretch/>
        </p:blipFill>
        <p:spPr>
          <a:xfrm>
            <a:off x="913015" y="2444548"/>
            <a:ext cx="10148454" cy="297464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8815EEC-8D90-CBF1-3F21-96697D096660}"/>
              </a:ext>
            </a:extLst>
          </p:cNvPr>
          <p:cNvSpPr/>
          <p:nvPr/>
        </p:nvSpPr>
        <p:spPr>
          <a:xfrm>
            <a:off x="1407622" y="3175462"/>
            <a:ext cx="1318953" cy="2535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E589E22-EB36-2FDB-C0AA-2FA7677BC917}"/>
              </a:ext>
            </a:extLst>
          </p:cNvPr>
          <p:cNvSpPr/>
          <p:nvPr/>
        </p:nvSpPr>
        <p:spPr>
          <a:xfrm>
            <a:off x="5128945" y="3111732"/>
            <a:ext cx="1318953" cy="25353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02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New window opens, click on New File to create a new file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443335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A252A7-D857-82C1-1E92-F933EF589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751" b="16972"/>
          <a:stretch/>
        </p:blipFill>
        <p:spPr>
          <a:xfrm>
            <a:off x="2532610" y="1862522"/>
            <a:ext cx="6849687" cy="4756942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7A05CB-58DD-8EF1-D96A-99A9087692FF}"/>
              </a:ext>
            </a:extLst>
          </p:cNvPr>
          <p:cNvSpPr/>
          <p:nvPr/>
        </p:nvSpPr>
        <p:spPr>
          <a:xfrm>
            <a:off x="3740727" y="3668684"/>
            <a:ext cx="1174866" cy="29371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66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Select ‘Python’ option to create new Python file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299248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46AE80-6EA7-1222-AE19-79892A3F4E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46" b="8684"/>
          <a:stretch/>
        </p:blipFill>
        <p:spPr>
          <a:xfrm>
            <a:off x="1553095" y="1872115"/>
            <a:ext cx="8893232" cy="4750738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BC8ECD0-7325-6B44-E427-3EF935C9E405}"/>
              </a:ext>
            </a:extLst>
          </p:cNvPr>
          <p:cNvSpPr/>
          <p:nvPr/>
        </p:nvSpPr>
        <p:spPr>
          <a:xfrm>
            <a:off x="4283825" y="2576945"/>
            <a:ext cx="3801688" cy="17733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69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49"/>
            <a:ext cx="10734040" cy="634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Created test.py file to create new DynamoDB table: Books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8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62159" y="1299248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77B7E3-80A4-F9DE-9FC0-8D87026A6C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809" b="7856"/>
          <a:stretch/>
        </p:blipFill>
        <p:spPr>
          <a:xfrm>
            <a:off x="1865418" y="1548567"/>
            <a:ext cx="7756651" cy="5074286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57B22B5-062D-0F01-7248-BA4F23D87453}"/>
              </a:ext>
            </a:extLst>
          </p:cNvPr>
          <p:cNvSpPr/>
          <p:nvPr/>
        </p:nvSpPr>
        <p:spPr>
          <a:xfrm>
            <a:off x="2244436" y="2615738"/>
            <a:ext cx="1995055" cy="51538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D2F366-0929-7A4F-590D-1B240229FA0F}"/>
              </a:ext>
            </a:extLst>
          </p:cNvPr>
          <p:cNvSpPr/>
          <p:nvPr/>
        </p:nvSpPr>
        <p:spPr>
          <a:xfrm>
            <a:off x="2200102" y="2277687"/>
            <a:ext cx="3458094" cy="23942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24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5F7F8-54A2-945E-F42B-D628AE9B8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1350"/>
            <a:ext cx="10716491" cy="5404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Opened new terminal in EC2 and ran below </a:t>
            </a:r>
            <a:r>
              <a:rPr lang="en-US" dirty="0">
                <a:highlight>
                  <a:srgbClr val="FFFF00"/>
                </a:highlight>
              </a:rPr>
              <a:t>four</a:t>
            </a:r>
            <a:r>
              <a:rPr lang="en-US" dirty="0"/>
              <a:t> commands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56AC9-C991-8181-79BD-B56CF03D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2A11D-5575-40E4-92B9-0F36131EC763}" type="slidenum">
              <a:rPr lang="en-US" smtClean="0"/>
              <a:t>9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85BAA7-CD39-606A-D523-7315D605DBAB}"/>
              </a:ext>
            </a:extLst>
          </p:cNvPr>
          <p:cNvSpPr/>
          <p:nvPr/>
        </p:nvSpPr>
        <p:spPr>
          <a:xfrm>
            <a:off x="9503718" y="1139537"/>
            <a:ext cx="2394566" cy="55399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Inside </a:t>
            </a:r>
            <a:r>
              <a:rPr lang="en-US" sz="30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VSCode</a:t>
            </a:r>
            <a:endParaRPr lang="en-US" sz="3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1B915B-4160-E4DD-C0B7-945F0BAA7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3080" y="235147"/>
            <a:ext cx="11385204" cy="76572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Accessing DynamoDB from EC2 using Python (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42F48A-3B96-8058-F965-3D22FD0C2D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225" y="2318168"/>
            <a:ext cx="9630321" cy="4467399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CE8EDCE-AEA8-9C2D-C225-BBE431863F53}"/>
              </a:ext>
            </a:extLst>
          </p:cNvPr>
          <p:cNvSpPr/>
          <p:nvPr/>
        </p:nvSpPr>
        <p:spPr>
          <a:xfrm>
            <a:off x="1176225" y="3657601"/>
            <a:ext cx="3030015" cy="34913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9DA671E-F255-FCA4-B1EF-DA672F8CAB92}"/>
              </a:ext>
            </a:extLst>
          </p:cNvPr>
          <p:cNvSpPr/>
          <p:nvPr/>
        </p:nvSpPr>
        <p:spPr>
          <a:xfrm>
            <a:off x="1176225" y="4328162"/>
            <a:ext cx="3584197" cy="39901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5853B-4354-E668-AB64-A2E0C1FF4B38}"/>
              </a:ext>
            </a:extLst>
          </p:cNvPr>
          <p:cNvSpPr txBox="1"/>
          <p:nvPr/>
        </p:nvSpPr>
        <p:spPr>
          <a:xfrm>
            <a:off x="1176225" y="1550102"/>
            <a:ext cx="6020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python3 --version </a:t>
            </a:r>
            <a:r>
              <a:rPr lang="en-US" dirty="0">
                <a:sym typeface="Wingdings" panose="05000000000000000000" pitchFamily="2" charset="2"/>
              </a:rPr>
              <a:t> found Python 3.10.6 already installed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sudo</a:t>
            </a:r>
            <a:r>
              <a:rPr lang="en-US" dirty="0"/>
              <a:t> apt install python3-pip </a:t>
            </a:r>
            <a:r>
              <a:rPr lang="en-US" dirty="0">
                <a:sym typeface="Wingdings" panose="05000000000000000000" pitchFamily="2" charset="2"/>
              </a:rPr>
              <a:t> installation started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894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3294</TotalTime>
  <Words>380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Accessing AWS DynamoDB from EC2 using Python script from VSCode </vt:lpstr>
      <vt:lpstr>Accessing DynamoDB from EC2 using Python (VSCode)</vt:lpstr>
      <vt:lpstr>PowerPoint Presentation</vt:lpstr>
      <vt:lpstr>Accessing DynamoDB from EC2 using Python (VSCode)</vt:lpstr>
      <vt:lpstr>Accessing DynamoDB from EC2 using Python (VSCode)</vt:lpstr>
      <vt:lpstr>Accessing DynamoDB from EC2 using Python (VSCode)</vt:lpstr>
      <vt:lpstr>Accessing DynamoDB from EC2 using Python (VSCode)</vt:lpstr>
      <vt:lpstr>Accessing DynamoDB from EC2 using Python (VSCode)</vt:lpstr>
      <vt:lpstr>Accessing DynamoDB from EC2 using Python (VSCode)</vt:lpstr>
      <vt:lpstr>Accessing DynamoDB from EC2 using Python (VSCode)</vt:lpstr>
      <vt:lpstr>Accessing DynamoDB from EC2 using Python (VSCode)</vt:lpstr>
      <vt:lpstr>PowerPoint Presentation</vt:lpstr>
      <vt:lpstr>PowerPoint Presentation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Launching new EC2 from Visual Studio Code vs Jupyter Notebook</dc:title>
  <dc:creator>Ankita  Phadke</dc:creator>
  <cp:lastModifiedBy>Ankita  Phadke</cp:lastModifiedBy>
  <cp:revision>270</cp:revision>
  <dcterms:created xsi:type="dcterms:W3CDTF">2023-03-09T05:45:39Z</dcterms:created>
  <dcterms:modified xsi:type="dcterms:W3CDTF">2023-04-13T19:40:22Z</dcterms:modified>
</cp:coreProperties>
</file>

<file path=docProps/thumbnail.jpeg>
</file>